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92" d="100"/>
          <a:sy n="92" d="100"/>
        </p:scale>
        <p:origin x="78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30861916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5900"/>
            <a:ext cx="4622450" cy="1915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апреля</a:t>
            </a:r>
          </a:p>
          <a:p>
            <a:pPr algn="ctr"/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апреля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временами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тепла.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25 апреля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25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Ветер юго-западный 5-10 м/с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тепла.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1991548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8805" y="212664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апреля 2026 года, ночью 25 апреля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пониженный уровень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Сагинтаева А.Т./Сұлтанова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64566</TotalTime>
  <Words>601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7027</cp:revision>
  <cp:lastPrinted>2021-02-03T11:37:00Z</cp:lastPrinted>
  <dcterms:created xsi:type="dcterms:W3CDTF">2018-03-27T06:03:00Z</dcterms:created>
  <dcterms:modified xsi:type="dcterms:W3CDTF">2026-04-23T07:02:46Z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